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ВИНЛАЙН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Winline (Винлайн): обзор букмекера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Константин Власов, спортивный обозреватель · 10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О букмекере Win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Лицензия — лицензия ФНС России, работа в правовом поле РФ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латёжный контур — операции пополнения и вывода проходят через ЦУПИС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Официальный сайт — winline.ru, отсюда же загружается Android-приложение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Гео-присутствие — Россия и СНГ, акцент на цифровую аудиторию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Идентификация — через ЦУПИС: Госуслуги, пункты приёма ставок или онлай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Winline — легальная БК с лицензией ФНС, расчётами через ЦУПИС и сильным медийным позиционированием; работает на winline.ru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Приложение и мобайл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олная линия и роспись — прематч и лайв в одном интерфейсе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Фирменные инструменты — конструктор ставок, экспресс дня и кешаут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Видеотрансляции спортивных и киберспортивных событий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Управление счётом — пополнение, вывод и история операций через ЦУПИ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риложение — флагман Winline: iOS ставится стандартно, Android — только APK с официального сайта, в Google Play его нет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Линия и фиш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Конструктор ставок — позволяет собрать собственное пари из нескольких параметров одного матча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Экспресс дня — регулярное предложение с готовым набором событий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Видеотрансляции — прямые эфиры матчей, в том числе по киберспорту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Кешаут — возможность продать (выкупить) ставку до завершения события, полностью или частичн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на топ-события маржа составляет около 5–7%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на нишевых рынках маржа выше — конкретные значения зависят от события и сверяются на официальном сайте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Бонусы и акц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Сначала завершите регистрацию и идентификацию — без этого фрибет не активируется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еред использованием фрибета изучите требования по минимальному коэффициенту и срокам, указанные в условиях акци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Выигрыш с фрибета выводится по общим правилам БК через ЦУПИС после отыгрыш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Стартовое предложение — фрибет 3000 ₽ после регистрации и идентификации; условия отыгрыша и список акций уточняйте на winline.ru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Плюсы и минусы Win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Легальный статус — лицензия ФНС России и расчёты через ЦУПИС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Одно из лучших мобильных приложений в индустрии (Android и iOS)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Набор фирменных функций: конструктор ставок, экспресс дня, кешаут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Видеотрансляции спортивных и киберспортивных событий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Сильное киберспортивное направление — Dota 2, CS2 и собственные турниры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Развитая медийная экосистема — проект Winline Медиалига;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https://wbets.net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Мы можем получать комиссию по партнёрским ссылкам на Winline (Винлайн). Материалы информационные, 18+, ставки связаны с риском потери средств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Константин Власов, спортивный обозреватель</dc:creator>
  <cp:lastModifiedBy>Unknown Creator</cp:lastModifiedBy>
  <dcterms:created xsi:type="dcterms:W3CDTF">2026-06-11T00:05:28Z</dcterms:created>
  <dcterms:modified xsi:type="dcterms:W3CDTF">2026-06-11T00:05:28Z</dcterms:modified>
  <dc:title>Winline обзор 2026: приложение, официальный сайт, фрибет</dc:title>
  <dc:description>Полный обзор БК Winline на 2026 — лучшее мобильное приложение, официальный сайт, конструктор ставок, фрибет 3000 ₽ и широкая линия.</dc:description>
  <dc:subject>Winline (Винлайн): обзор букмекера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