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ВИНЛАЙ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Скачать приложение Winline: Android и iO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Константин Власов, спортивный обозреватель · 01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Где скачать приложен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Android — APK-файл со страницы winline.ru/download, установка вручну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iOS — установка на iPhone с официального сайта Win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Десктоп — полноценная версия доступна в браузере на winline.ru без отдельной программ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Загрузка только с winline.ru/download: Android — через APK, iOS — установка на iPhone с официального сайт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Скачать на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Откройте в браузере смартфона официальную страницу загрузки winline.ru/downlo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ажмите кнопку загрузки приложения для Android и дождитесь, пока APK-файл полностью скача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Зайдите в Настройки → Безопасность (или «Приложения и уведомления» на новых версиях Android) и разрешите установку из неизвестных источников для вашего браузе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Откройте загруженный APK через панель уведомлений или файловый менеджер в папке «Загрузки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одтвердите установку и дождитесь её заверш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Запустите приложение, войдите в существующий аккаунт или пройдите регистрацию и идентификацию через ЦУПИС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Скачать на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Откройте winline.ru/download в браузере Safari на iPh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ыберите вариант загрузки для iOS и нажмите кнопку установ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одтвердите запрос на установку приложения, если система его покаж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Дождитесь появления иконки Winline на рабочем столе устройств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и необходимости зайдите в Настройки → Основные → VPN и управление устройством и подтвердите доверие профилю Win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Запустите приложение, авторизуйтесь или зарегистрируйтесь и пройдите идентификацию через ЦУПИС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Почему приложение — главный проду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Конструктор ставок — сборка пользовательских пари из нескольких событий и исходов в одном матч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Экспресс дня — подобранный экспресс с повышенным коэффициент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идеотрансляции — просмотр части событий прямо в приложении во время лайв-ста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Кешаут — досрочный выкуп ставки до завершения события для фиксации части прибыли или сокращения убыт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иложение — главный продукт бренда: полный функционал, скорость и стабильность в легальной инфраструктуре ЦУПИС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иложения нет в Google Play. Это нормально: легальные российские БК там не публикуются, ставьте APK с winline.ru/downlo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APK не устанавливается. Проверьте, что разрешена установка из неизвестных источников и что файл скачался полность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е хватает места. Освободите память во встроенном хранилище и повторите установ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а iPhone приложение не запускается. Подтвердите доверие профилю в разделе управления устройством в настройк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тарая версия работает с ошибками. Скачайте свежую сборку с официального сайта и установите повер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омнения в источнике. Скачивайте только с winline.ru, проверяя адрес в строке браузер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https://wbets.net/skachat-winl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Winline (Винлайн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Константин Власов, спортивный обозреватель</dc:creator>
  <cp:lastModifiedBy>Unknown Creator</cp:lastModifiedBy>
  <dcterms:created xsi:type="dcterms:W3CDTF">2026-06-11T00:05:29Z</dcterms:created>
  <dcterms:modified xsi:type="dcterms:W3CDTF">2026-06-11T00:05:29Z</dcterms:modified>
  <dc:title>Winline скачать 2026: приложение на Android и iOS</dc:title>
  <dc:description>Как скачать Winline на 2026 — загрузка приложения на Android и iOS с официального сайта, установка, обновление и решение проблем.</dc:description>
  <dc:subject>Скачать приложение Winline: Android и iOS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