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Вход в Winline: личный кабинет и авторизац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1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Как войти в аккаун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ройте winline.ru или запустите приложение Wi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жмите кнопку «Вход» в верхней части экра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ведите логин или номер телефона, указанный при регистр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ведите пароль от аккау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дтвердите вход — при необходимости введите код из S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Для входа достаточно логина или телефона и пароля; доступна авторизация через Госуслуги на сайте и в приложени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Личный кабин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Баланс — текущая сумма на счёте в ₽, доступная для ставок и выв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История ставок — список заключённых пари с коэффициентами, суммами и результа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офиль — персональные данные, статус идентификации через ЦУПИС, привязанный телефо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стройки — смена пароля, управление уведомлениями и параметрами безопас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Финансы — переход к пополнению и выводу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Личный кабинет объединяет баланс, историю ставок, профиль и настройки безопасности в одном разделе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осстановление доступ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 странице входа нажмите ссылку «Забыли пароль?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кажите номер телефона или логин, привязанный к аккаунт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лучите код подтверждения в SMS на привязанный номе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ведите код и задайте новый паро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ойдите в аккаунт с обновлёнными данны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ароль сбрасывается через SMS на привязанный телефон; при сложностях доступ возвращает поддержк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Безопасность вход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вязка телефона — подтверждение входа и операций кодом из S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Журнал входов — история авторизаций с устройствами и временем, помогает заметить подозрительную активнос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щита пароля — используйте сложный пароль и не повторяйте его на других сайт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вязь с идентификацией — аккаунт привязан к верифицированному профилю через 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вязка телефона и журнал входов защищают аккаунт; контролируйте сессии и используйте сложный пароль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Большинство сложностей со входом решаются самостоятельно за пару минут. Ниже — типичные ситуации и быстрые способы их устран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брос пароля, повторный запрос кода и обновление приложения решают большинство проблем со входом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vhod-winl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2026-06-11T00:05:30Z</dcterms:created>
  <dcterms:modified xsi:type="dcterms:W3CDTF">2026-06-11T00:05:30Z</dcterms:modified>
  <dc:title>Winline вход 2026: личный кабинет и авторизация</dc:title>
  <dc:description>Вход в Winline на 2026 — авторизация в личном кабинете, восстановление доступа, безопасность аккаунта и решение проблем со входом.</dc:description>
  <dc:subject>Вход в Winline: личный кабинет и авторизация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