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ВИНЛАЙ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Вывод средств из Winline: полный гайд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Константин Власов, спортивный обозреватель · 0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Способы вывод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ойдите в личный кабинет на winline.ru или в приложе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ройте раздел «Касса» или «Вывод средств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берите способ вывода — карту, СБП или кошелёк, использованный при пополнен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Укажите сумму в пределах действующих лимитов и подтвердите реквизи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одтвердите заявку и дождитесь обработ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вод выполняется тем же способом, что и пополнение: карта, СБП или кошелёк, привязанные к аккаунт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Сроки обработ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корость выплаты складывается из времени рассмотрения заявки букмекером и периода зачисления на стороне платёжной системы. Эти этапы различаются по длительност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рок выплаты — это время проверки заявки плюс зачисление платёжной системой; точные регламенты смотрите на winline.ru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Лимиты вывод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бранный платёжный метод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статус идентификации аккаунт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аличие неотыгранных бонусных средств или активных пар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граничения платёжной системы и банка-получател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Лимиты зависят от метода и статуса аккаунта; точные минимум и максимум уточняются на официальном сайте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Требования к вывод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ойдена идентификация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вывод оформляется тем же способом, которым пополнялся счёт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реквизиты получателя совпадают с данными владельца аккаунт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аккаунт прошёл проверку, на счёте нет неотыгранных бонусных услови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при запросе подтверждены документы (паспорт, ИНН, СНИЛС, привязка телефона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Ключевое требование — пройденная идентификация и вывод тем же методом, что и пополнение, на собственные реквизиты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Частые проблем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держка выплаты. Если заявка обрабатывается дольше обычного, проверьте её статус в кассе и убедитесь, что идентификация заверше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Запрос документов. Букмекер вправе запросить подтверждение личности или источника средств — подготовьте паспорт, ИНН и СНИЛ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Отклонённая заявка. Частая причина — несовпадение реквизитов получателя с данными аккаунта или попытка вывода другим способом, чем пополн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Неотыгранный бонус. Средства с активными бонусными условиями могут быть недоступны к выводу до выполнения требован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•  Большинство задержек связано с идентификацией или несовпадением реквизитов; нерешённые вопросы передавайте в поддержку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6611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40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6611">
                    <a:alpha val="100000"/>
                  </a:srgbClr>
                </a:solidFill>
                <a:latin typeface="Calibri"/>
              </a:rPr>
              <a:t><![CDATA[https://wbets.net/vyvod-sredstv-winl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Winline (Винлайн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Константин Власов, спортивный обозреватель</dc:creator>
  <cp:lastModifiedBy>Unknown Creator</cp:lastModifiedBy>
  <dcterms:created xsi:type="dcterms:W3CDTF">2026-06-11T00:05:30Z</dcterms:created>
  <dcterms:modified xsi:type="dcterms:W3CDTF">2026-06-11T00:05:30Z</dcterms:modified>
  <dc:title>Winline вывод средств 2026: сроки и лимиты</dc:title>
  <dc:description>Вывод средств из Winline на 2026 — способы вывода, сроки, лимиты, требование идентификации и решение частых проблем с выплатами.</dc:description>
  <dc:subject>Вывод средств из Winline: полный гайд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