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Winline vs 1xBet: деталь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1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Главное различие между двумя букмекерами лежит не в коэффициентах, а в правовом статусе и том, как защищены деньги игрока на территории Рос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даёт легальную защиту в России; у 1xBet статус международный, с возможными блокировкам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Приложение и ли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добство мобильной ставки и охват событий — две стороны, по которым букмекеры расходятся сильнее всего, и каждый силён в своё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выигрывает по качеству приложения и UX, 1xBet — по охвату линии и наличию казино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Маржа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Маржа определяет, сколько букмекер закладывает в коэффициенты, а фишки показывают, чем бренд удерживает игрока помимо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предлагает прозрачную маржу и собственную медиа-экосистему; 1xBet — максимум форматов и рынк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ветственные предложения у брендов устроены по-разному: фрибет против крупного депозитного бонуса, и за каждым стоит своя логика оты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небольшой фрибет с простой механикой; 1xBet — крупный бонус, но с более сложным отыгрыше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равнение не выводит абсолютного победителя — выбор зависит от того, что важнее конкретному игроку: правовая защита или максимальный ассортимен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для легальности и удобства, 1xBet — для широты линии и казино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winline-ili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2026-06-11T00:05:31Z</dcterms:created>
  <dcterms:modified xsi:type="dcterms:W3CDTF">2026-06-11T00:05:31Z</dcterms:modified>
  <dc:title>Winline или 1xBet 2026: что выбрать</dc:title>
  <dc:description>Сравнение Winline и 1xBet в 2026 — легальность, приложение, линия, фишки и бонусы. Какой букмекер подходит игроку.</dc:description>
  <dc:subject>Winline vs 1xBet: детальное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