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ВИНЛАЙ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Winline 2026: итоговый вердикт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Константин Власов, спортивный обозреватель · 1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Краткий 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Winline — мобильно-ориентированный легальный российский букмекер с сильной медийной и киберспортивной составляющей. Подходит игрокам, которым важны удобство приложения и широкий н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Winline — легальная БК с акцентом на мобильное приложение, медиа и киберспорт; решение принимают по удобству сервиса, а не по размеру бонуса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Ключевые преимуществ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Мобильное приложение. Одно из лучших в индустрии — быстрый интерфейс, удобная навигация, фокус бренда на мобайл и UX. Доступно на Android (APK с официального сайта) и i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Легальный статус. Лицензия ФНС России и работа через ЦУПИС: прозрачные выплаты и официальная идентификация игро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Богатый функционал. Конструктор ставок, экспресс дня, кешаут и видеотрансляции событий доступны в одном интерфейс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Киберспорт. Активное направление с линией по Dota 2 и CS2, а также собственными турнирами Winline — редкая глубина проработки для российского рын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Медиапроекты. Winline Медиалига и спонсорство медиафутбола создают дополнительный контент и поводы для ставок, повышая вовлечённость аудитор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иветственный фрибет. 3000 ₽ начисляются новым игрокам после регистрации и идентификации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Ключевые недостат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Маржа выше лидеров по кэфам. Около 5–7% на топ-события — это заметно больше, чем у конкурентов с маржой 4–6%. На дистанции более высокая маржа снижает ценность коэффициент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Глубина нишевых рынков. На нишевых направлениях маржа ещё выше, а роспись отдельных событий бывает менее детальной, чем у букмекеров с акцентом на максимально широкую лини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Размер приветственного фрибета. 3000 ₽ скромнее предложений ряда конкурентов, у которых стартовый бонус кратно больш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Условия отыгрыша фрибета. Точные требования к отыгрышу и срокам уточняются на официальном сайте — перед активацией бонуса их важно прочитать, чтобы избежать неожиданных ограничени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Установка под Android. Приложение ставится из APK с официального сайта, так как продукты легальных российских БК недоступны в Google Play; для части пользователей это дополнительн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латёжная инфраструктура удобна, но маржа выше лидеров, фрибет скромнее, а условия его отыгрыша надо проверять заране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Сравнение с конкурент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Чтобы оценить позицию Winline, полезно сопоставить его с тремя крупными игроками российского рынка по ключевым параметрам — фрибету, марже и профилю брен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о бонусу и марже Winline уступает части конкурентов, но опережает их по качеству приложения, киберспорту и собственным медиапроектам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Итоговая рекоменд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оверьте актуальный размер и условия отыгрыша приветственного фрибета на winline.r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Уточните минимальную сумму пополнения и доступные способы оплаты (карты, СБП, кошельки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одготовьте документы для идентификации через ЦУПИС: паспорт РФ, ИНН, СНИЛС, привязку телефо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качайте приложение с официального сайта: Android — APK, iOS — штатная верс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равните маржу и линию по интересующим вам видам спорта с конкурент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Winline — выбор для мобильной, киберспортивной и медиа-ориентированной аудитории; перед регистрацией пройдите чек-лист и сверьте условия на официальном сайте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https://wbets.net/winline-verdik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Winline (Винлайн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Константин Власов, спортивный обозреватель</dc:creator>
  <cp:lastModifiedBy>Unknown Creator</cp:lastModifiedBy>
  <dcterms:created xsi:type="dcterms:W3CDTF">2026-06-11T00:05:28Z</dcterms:created>
  <dcterms:modified xsi:type="dcterms:W3CDTF">2026-06-11T00:05:28Z</dcterms:modified>
  <dc:title>Winline вердикт 2026: плюсы, минусы, кому подходит</dc:title>
  <dc:description>Итоговый вердикт по Winline на 2026 — плюсы и минусы, сравнение с конкурентами и рекомендации по типам игроков.</dc:description>
  <dc:subject>Winline 2026: итоговый вердикт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